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73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D4DA0D86-80B4-4441-A99B-4F8C7F99778A}" type="datetimeFigureOut">
              <a:rPr lang="en-US" smtClean="0"/>
              <a:t>9/2/2010</a:t>
            </a:fld>
            <a:endParaRPr lang="en-AU"/>
          </a:p>
        </p:txBody>
      </p:sp>
      <p:sp>
        <p:nvSpPr>
          <p:cNvPr id="17" name="Footer Placeholder 16"/>
          <p:cNvSpPr>
            <a:spLocks noGrp="1"/>
          </p:cNvSpPr>
          <p:nvPr>
            <p:ph type="ftr" sz="quarter" idx="11"/>
          </p:nvPr>
        </p:nvSpPr>
        <p:spPr/>
        <p:txBody>
          <a:bodyPr/>
          <a:lstStyle>
            <a:extLst/>
          </a:lstStyle>
          <a:p>
            <a:endParaRPr lang="en-AU"/>
          </a:p>
        </p:txBody>
      </p:sp>
      <p:sp>
        <p:nvSpPr>
          <p:cNvPr id="29" name="Slide Number Placeholder 28"/>
          <p:cNvSpPr>
            <a:spLocks noGrp="1"/>
          </p:cNvSpPr>
          <p:nvPr>
            <p:ph type="sldNum" sz="quarter" idx="12"/>
          </p:nvPr>
        </p:nvSpPr>
        <p:spPr/>
        <p:txBody>
          <a:bodyPr/>
          <a:lstStyle>
            <a:extLst/>
          </a:lstStyle>
          <a:p>
            <a:fld id="{6FADA101-443A-4871-BDA1-DB16828A32D1}" type="slidenum">
              <a:rPr lang="en-AU" smtClean="0"/>
              <a:t>‹#›</a:t>
            </a:fld>
            <a:endParaRPr lang="en-AU"/>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4DA0D86-80B4-4441-A99B-4F8C7F99778A}" type="datetimeFigureOut">
              <a:rPr lang="en-US" smtClean="0"/>
              <a:t>9/2/2010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6FADA101-443A-4871-BDA1-DB16828A32D1}"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4DA0D86-80B4-4441-A99B-4F8C7F99778A}" type="datetimeFigureOut">
              <a:rPr lang="en-US" smtClean="0"/>
              <a:t>9/2/2010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6FADA101-443A-4871-BDA1-DB16828A32D1}"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4DA0D86-80B4-4441-A99B-4F8C7F99778A}" type="datetimeFigureOut">
              <a:rPr lang="en-US" smtClean="0"/>
              <a:t>9/2/2010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6FADA101-443A-4871-BDA1-DB16828A32D1}"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4DA0D86-80B4-4441-A99B-4F8C7F99778A}" type="datetimeFigureOut">
              <a:rPr lang="en-US" smtClean="0"/>
              <a:t>9/2/2010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6FADA101-443A-4871-BDA1-DB16828A32D1}" type="slidenum">
              <a:rPr lang="en-AU" smtClean="0"/>
              <a:t>‹#›</a:t>
            </a:fld>
            <a:endParaRPr lang="en-AU"/>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4DA0D86-80B4-4441-A99B-4F8C7F99778A}" type="datetimeFigureOut">
              <a:rPr lang="en-US" smtClean="0"/>
              <a:t>9/2/2010</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6FADA101-443A-4871-BDA1-DB16828A32D1}"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4DA0D86-80B4-4441-A99B-4F8C7F99778A}" type="datetimeFigureOut">
              <a:rPr lang="en-US" smtClean="0"/>
              <a:t>9/2/2010</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6FADA101-443A-4871-BDA1-DB16828A32D1}" type="slidenum">
              <a:rPr lang="en-AU" smtClean="0"/>
              <a:t>‹#›</a:t>
            </a:fld>
            <a:endParaRPr lang="en-AU"/>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4DA0D86-80B4-4441-A99B-4F8C7F99778A}" type="datetimeFigureOut">
              <a:rPr lang="en-US" smtClean="0"/>
              <a:t>9/2/2010</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6FADA101-443A-4871-BDA1-DB16828A32D1}"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4DA0D86-80B4-4441-A99B-4F8C7F99778A}" type="datetimeFigureOut">
              <a:rPr lang="en-US" smtClean="0"/>
              <a:t>9/2/2010</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6FADA101-443A-4871-BDA1-DB16828A32D1}"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4DA0D86-80B4-4441-A99B-4F8C7F99778A}" type="datetimeFigureOut">
              <a:rPr lang="en-US" smtClean="0"/>
              <a:t>9/2/2010</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6FADA101-443A-4871-BDA1-DB16828A32D1}"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D4DA0D86-80B4-4441-A99B-4F8C7F99778A}" type="datetimeFigureOut">
              <a:rPr lang="en-US" smtClean="0"/>
              <a:t>9/2/2010</a:t>
            </a:fld>
            <a:endParaRPr lang="en-AU"/>
          </a:p>
        </p:txBody>
      </p:sp>
      <p:sp>
        <p:nvSpPr>
          <p:cNvPr id="6" name="Footer Placeholder 5"/>
          <p:cNvSpPr>
            <a:spLocks noGrp="1"/>
          </p:cNvSpPr>
          <p:nvPr>
            <p:ph type="ftr" sz="quarter" idx="11"/>
          </p:nvPr>
        </p:nvSpPr>
        <p:spPr>
          <a:xfrm>
            <a:off x="914400" y="55499"/>
            <a:ext cx="5562600" cy="365125"/>
          </a:xfrm>
        </p:spPr>
        <p:txBody>
          <a:bodyPr/>
          <a:lstStyle>
            <a:extLst/>
          </a:lstStyle>
          <a:p>
            <a:endParaRPr lang="en-AU"/>
          </a:p>
        </p:txBody>
      </p:sp>
      <p:sp>
        <p:nvSpPr>
          <p:cNvPr id="7" name="Slide Number Placeholder 6"/>
          <p:cNvSpPr>
            <a:spLocks noGrp="1"/>
          </p:cNvSpPr>
          <p:nvPr>
            <p:ph type="sldNum" sz="quarter" idx="12"/>
          </p:nvPr>
        </p:nvSpPr>
        <p:spPr>
          <a:xfrm>
            <a:off x="8610600" y="55499"/>
            <a:ext cx="457200" cy="365125"/>
          </a:xfrm>
        </p:spPr>
        <p:txBody>
          <a:bodyPr/>
          <a:lstStyle>
            <a:extLst/>
          </a:lstStyle>
          <a:p>
            <a:fld id="{6FADA101-443A-4871-BDA1-DB16828A32D1}"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D4DA0D86-80B4-4441-A99B-4F8C7F99778A}" type="datetimeFigureOut">
              <a:rPr lang="en-US" smtClean="0"/>
              <a:t>9/2/2010</a:t>
            </a:fld>
            <a:endParaRPr lang="en-AU"/>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AU"/>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6FADA101-443A-4871-BDA1-DB16828A32D1}" type="slidenum">
              <a:rPr lang="en-AU" smtClean="0"/>
              <a:t>‹#›</a:t>
            </a:fld>
            <a:endParaRPr lang="en-A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842842">
            <a:off x="857224" y="2000240"/>
            <a:ext cx="7772400" cy="1975104"/>
          </a:xfrm>
        </p:spPr>
        <p:txBody>
          <a:bodyPr/>
          <a:lstStyle/>
          <a:p>
            <a:pPr algn="ctr"/>
            <a:r>
              <a:rPr lang="en-AU" sz="6600" dirty="0" smtClean="0"/>
              <a:t>THE MULE STORY</a:t>
            </a:r>
            <a:br>
              <a:rPr lang="en-AU" sz="6600" dirty="0" smtClean="0"/>
            </a:br>
            <a:r>
              <a:rPr lang="en-AU" sz="6600" dirty="0" smtClean="0"/>
              <a:t/>
            </a:r>
            <a:br>
              <a:rPr lang="en-AU" sz="6600" dirty="0" smtClean="0"/>
            </a:br>
            <a:endParaRPr lang="en-AU" sz="6600" dirty="0"/>
          </a:p>
        </p:txBody>
      </p:sp>
      <p:sp>
        <p:nvSpPr>
          <p:cNvPr id="4" name="TextBox 3"/>
          <p:cNvSpPr txBox="1"/>
          <p:nvPr/>
        </p:nvSpPr>
        <p:spPr>
          <a:xfrm>
            <a:off x="1500166" y="3857628"/>
            <a:ext cx="6286544" cy="369332"/>
          </a:xfrm>
          <a:prstGeom prst="rect">
            <a:avLst/>
          </a:prstGeom>
          <a:noFill/>
        </p:spPr>
        <p:txBody>
          <a:bodyPr wrap="square" rtlCol="0">
            <a:spAutoFit/>
          </a:bodyPr>
          <a:lstStyle/>
          <a:p>
            <a:endParaRPr lang="en-AU" dirty="0"/>
          </a:p>
        </p:txBody>
      </p:sp>
      <p:sp>
        <p:nvSpPr>
          <p:cNvPr id="5" name="Rectangle 4"/>
          <p:cNvSpPr/>
          <p:nvPr/>
        </p:nvSpPr>
        <p:spPr>
          <a:xfrm>
            <a:off x="1785918" y="4357694"/>
            <a:ext cx="5105886" cy="1754326"/>
          </a:xfrm>
          <a:prstGeom prst="rect">
            <a:avLst/>
          </a:prstGeom>
          <a:noFill/>
        </p:spPr>
        <p:txBody>
          <a:bodyPr wrap="none" lIns="91440" tIns="45720" rIns="91440" bIns="45720">
            <a:spAutoFit/>
          </a:bodyPr>
          <a:lstStyle/>
          <a:p>
            <a:pPr algn="ct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Re- writte</a:t>
            </a:r>
            <a:r>
              <a:rPr lang="en-U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n by </a:t>
            </a:r>
          </a:p>
          <a:p>
            <a:pPr algn="ctr"/>
            <a:r>
              <a:rPr lang="en-U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Mikayla </a:t>
            </a: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Bennett</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10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1000"/>
                                        <p:tgtEl>
                                          <p:spTgt spid="2"/>
                                        </p:tgtEl>
                                        <p:attrNameLst>
                                          <p:attrName>fillcolor</p:attrName>
                                        </p:attrNameLst>
                                      </p:cBhvr>
                                      <p:tavLst>
                                        <p:tav tm="0">
                                          <p:val>
                                            <p:clrVal>
                                              <a:schemeClr val="accent2"/>
                                            </p:clrVal>
                                          </p:val>
                                        </p:tav>
                                        <p:tav tm="50000">
                                          <p:val>
                                            <p:clrVal>
                                              <a:schemeClr val="hlink"/>
                                            </p:clrVal>
                                          </p:val>
                                        </p:tav>
                                      </p:tavLst>
                                    </p:anim>
                                    <p:set>
                                      <p:cBhvr>
                                        <p:cTn id="9" dur="100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51"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770" decel="100000"/>
                                        <p:tgtEl>
                                          <p:spTgt spid="5"/>
                                        </p:tgtEl>
                                      </p:cBhvr>
                                    </p:animEffect>
                                    <p:animScale>
                                      <p:cBhvr>
                                        <p:cTn id="15" dur="770" decel="100000"/>
                                        <p:tgtEl>
                                          <p:spTgt spid="5"/>
                                        </p:tgtEl>
                                      </p:cBhvr>
                                      <p:from x="10000" y="10000"/>
                                      <p:to x="200000" y="450000"/>
                                    </p:animScale>
                                    <p:animScale>
                                      <p:cBhvr>
                                        <p:cTn id="16" dur="1230" accel="100000" fill="hold">
                                          <p:stCondLst>
                                            <p:cond delay="770"/>
                                          </p:stCondLst>
                                        </p:cTn>
                                        <p:tgtEl>
                                          <p:spTgt spid="5"/>
                                        </p:tgtEl>
                                      </p:cBhvr>
                                      <p:from x="200000" y="450000"/>
                                      <p:to x="100000" y="100000"/>
                                    </p:animScale>
                                    <p:set>
                                      <p:cBhvr>
                                        <p:cTn id="17" dur="770" fill="hold"/>
                                        <p:tgtEl>
                                          <p:spTgt spid="5"/>
                                        </p:tgtEl>
                                        <p:attrNameLst>
                                          <p:attrName>ppt_x</p:attrName>
                                        </p:attrNameLst>
                                      </p:cBhvr>
                                      <p:to>
                                        <p:strVal val="(0.5)"/>
                                      </p:to>
                                    </p:set>
                                    <p:anim from="(0.5)" to="(#ppt_x)" calcmode="lin" valueType="num">
                                      <p:cBhvr>
                                        <p:cTn id="18" dur="1230" accel="100000" fill="hold">
                                          <p:stCondLst>
                                            <p:cond delay="770"/>
                                          </p:stCondLst>
                                        </p:cTn>
                                        <p:tgtEl>
                                          <p:spTgt spid="5"/>
                                        </p:tgtEl>
                                        <p:attrNameLst>
                                          <p:attrName>ppt_x</p:attrName>
                                        </p:attrNameLst>
                                      </p:cBhvr>
                                    </p:anim>
                                    <p:set>
                                      <p:cBhvr>
                                        <p:cTn id="19" dur="770" fill="hold"/>
                                        <p:tgtEl>
                                          <p:spTgt spid="5"/>
                                        </p:tgtEl>
                                        <p:attrNameLst>
                                          <p:attrName>ppt_y</p:attrName>
                                        </p:attrNameLst>
                                      </p:cBhvr>
                                      <p:to>
                                        <p:strVal val="(#ppt_y+0.4)"/>
                                      </p:to>
                                    </p:set>
                                    <p:anim from="(#ppt_y+0.4)" to="(#ppt_y)" calcmode="lin" valueType="num">
                                      <p:cBhvr>
                                        <p:cTn id="20" dur="1230" accel="100000" fill="hold">
                                          <p:stCondLst>
                                            <p:cond delay="770"/>
                                          </p:stCondLst>
                                        </p:cTn>
                                        <p:tgtEl>
                                          <p:spTgt spid="5"/>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428604"/>
            <a:ext cx="7772400" cy="3357586"/>
          </a:xfrm>
        </p:spPr>
        <p:txBody>
          <a:bodyPr>
            <a:normAutofit/>
          </a:bodyPr>
          <a:lstStyle/>
          <a:p>
            <a:r>
              <a:rPr lang="en-AU" sz="2400" dirty="0" smtClean="0"/>
              <a:t>Once upon a time there was a young farmer.  He lived 3 miles from the nearest city and was a proud owner of  Sally the duck. One day they were both gardening out the front of the old farm house when Sally waddled off and fell inside of the old well!!!! The young farmer was shattered but he thought to himself that there was no point saving Sally or the  old well so he called over his neighbours to help him shovel some dirt into the well.</a:t>
            </a:r>
          </a:p>
          <a:p>
            <a:endParaRPr lang="en-AU" dirty="0" smtClean="0"/>
          </a:p>
          <a:p>
            <a:endParaRPr lang="en-AU" dirty="0"/>
          </a:p>
        </p:txBody>
      </p:sp>
      <p:pic>
        <p:nvPicPr>
          <p:cNvPr id="1031" name="Picture 7" descr="http://t1.gstatic.com/images?q=tbn:ANd9GcSmJ4jGgjYywtDXPYtyO_UegEHUPADZv6KYv_MUnb0wbUCkSnQ&amp;t=1&amp;h=163&amp;w=227&amp;usg=__R3eAXrjo0B8FYaDNjyKd6PvvJFk="/>
          <p:cNvPicPr>
            <a:picLocks noChangeAspect="1" noChangeArrowheads="1"/>
          </p:cNvPicPr>
          <p:nvPr/>
        </p:nvPicPr>
        <p:blipFill>
          <a:blip r:embed="rId2" cstate="print"/>
          <a:srcRect/>
          <a:stretch>
            <a:fillRect/>
          </a:stretch>
        </p:blipFill>
        <p:spPr bwMode="auto">
          <a:xfrm>
            <a:off x="785786" y="3500438"/>
            <a:ext cx="2162175" cy="1552576"/>
          </a:xfrm>
          <a:prstGeom prst="rect">
            <a:avLst/>
          </a:prstGeom>
          <a:noFill/>
        </p:spPr>
      </p:pic>
      <p:pic>
        <p:nvPicPr>
          <p:cNvPr id="1032" name="Picture 8" descr="C:\Program Files\Microsoft Office\Media\CntCD1\ClipArt1\j0186114.wmf"/>
          <p:cNvPicPr>
            <a:picLocks noChangeAspect="1" noChangeArrowheads="1"/>
          </p:cNvPicPr>
          <p:nvPr/>
        </p:nvPicPr>
        <p:blipFill>
          <a:blip r:embed="rId3" cstate="print"/>
          <a:srcRect/>
          <a:stretch>
            <a:fillRect/>
          </a:stretch>
        </p:blipFill>
        <p:spPr bwMode="auto">
          <a:xfrm>
            <a:off x="3143240" y="3571876"/>
            <a:ext cx="1857388" cy="246104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357166"/>
            <a:ext cx="7772400" cy="5998394"/>
          </a:xfrm>
        </p:spPr>
        <p:txBody>
          <a:bodyPr>
            <a:normAutofit fontScale="92500" lnSpcReduction="10000"/>
          </a:bodyPr>
          <a:lstStyle/>
          <a:p>
            <a:r>
              <a:rPr lang="en-AU" dirty="0" smtClean="0"/>
              <a:t>The young farmer was shattered but he thought to himself that there was no point saving Sally or the  old well so he called over his neighbours to help him shovel some dirt into the well. </a:t>
            </a:r>
            <a:r>
              <a:rPr lang="en-AU" dirty="0" smtClean="0"/>
              <a:t>The farmer said “ We might as well shovel all of this dirt into the well and put little sally out of her misery”. The young farmers neighbours agreed and grabbed a few shovels and started work. Sally the duck thought she was doomed when finally she had an idea before it was to late!!! As the dirt hit Sally’s wings she shook it off and stepped up!!! Her webbed feet pushed down the dirt to make it nice and easy for her to step up!! For a long time she shook it off and stepped up, shook it off and stepped up!!</a:t>
            </a:r>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500042"/>
            <a:ext cx="7772400" cy="5855518"/>
          </a:xfrm>
        </p:spPr>
        <p:txBody>
          <a:bodyPr>
            <a:normAutofit lnSpcReduction="10000"/>
          </a:bodyPr>
          <a:lstStyle/>
          <a:p>
            <a:r>
              <a:rPr lang="en-AU" dirty="0" smtClean="0"/>
              <a:t>As the dirt hit Sally’s wings she shook it off and stepped up!!! Her webbed feet pushed down the dirt to make it nice and easy for her to step up!! For a long time she shook it off and stepped up, shook it off and stepped up!! </a:t>
            </a:r>
            <a:r>
              <a:rPr lang="en-AU" dirty="0" smtClean="0"/>
              <a:t>Finally Sally the duck got close enough to the top that she could step out of the old well!! The young farmer thanked his neighbours and the all lived happily ever after!!!!</a:t>
            </a:r>
          </a:p>
          <a:p>
            <a:endParaRPr lang="en-AU" dirty="0" smtClean="0"/>
          </a:p>
          <a:p>
            <a:endParaRPr lang="en-AU" dirty="0" smtClean="0"/>
          </a:p>
          <a:p>
            <a:endParaRPr lang="en-AU" dirty="0" smtClean="0"/>
          </a:p>
          <a:p>
            <a:pPr algn="ctr"/>
            <a:r>
              <a:rPr lang="en-AU" dirty="0" smtClean="0"/>
              <a:t>The end</a:t>
            </a:r>
            <a:endParaRPr lang="en-A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31</TotalTime>
  <Words>334</Words>
  <Application>Microsoft Office PowerPoint</Application>
  <PresentationFormat>On-screen Show (4:3)</PresentationFormat>
  <Paragraphs>10</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Metro</vt:lpstr>
      <vt:lpstr>THE MULE STORY  </vt:lpstr>
      <vt:lpstr>Slide 2</vt:lpstr>
      <vt:lpstr>Slide 3</vt:lpstr>
      <vt:lpstr>Slide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MULE STORY  BY MIKAYLA BENNETT</dc:title>
  <dc:creator>Education</dc:creator>
  <cp:lastModifiedBy>Education</cp:lastModifiedBy>
  <cp:revision>4</cp:revision>
  <dcterms:created xsi:type="dcterms:W3CDTF">2010-09-02T01:55:22Z</dcterms:created>
  <dcterms:modified xsi:type="dcterms:W3CDTF">2010-09-02T02:27:00Z</dcterms:modified>
</cp:coreProperties>
</file>